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58" r:id="rId7"/>
    <p:sldId id="259" r:id="rId8"/>
    <p:sldId id="267" r:id="rId9"/>
    <p:sldId id="257" r:id="rId10"/>
    <p:sldId id="260" r:id="rId11"/>
    <p:sldId id="268" r:id="rId12"/>
    <p:sldId id="261" r:id="rId13"/>
    <p:sldId id="26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74E2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7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5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0D2FE-F92E-C799-C3D5-AE3ED04C7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CA42AF-4225-1697-C6B0-683A1C3C2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B6C14-7E29-5555-E3F4-DCB2ADE1B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221610-9ABE-11FB-4A14-15E30149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838000-DA31-C5C1-051B-5F80F88C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9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F1D30-79B7-C37F-5FBD-F6CD6CD4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FC3CF0-1E24-5F73-7473-C037669BD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0209F-47F1-8351-1402-706FBCB33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99D64-DFB4-F9E6-FA03-700606F1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A4B10-23F3-E46E-97BD-56989A43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80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42F6ED-5D77-983C-1D27-B3A803624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4207E1-8BC8-ADD4-AB67-AC559B848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22B1C6-651B-3E67-18CD-A8EA4DA7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F00D54-AE06-1FD4-56F6-BD150375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58995-515D-2E0D-ACA8-C8D940AE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9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36AE0-C731-D55F-FFE8-03B59907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18460B-A77C-0539-B4D8-07B3E4D1A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3A867-943B-A1C3-C6B3-D3D240E9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F7554-337C-4EA5-D26A-591E22302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F1088-E393-C26D-5C00-A9ADB2C7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6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45A08-CB7F-8924-208E-020D59B6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D62B2-456C-1AE1-F22E-A17016D0D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0582B-EC93-D501-4120-0BB81DA5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DF8F41-B676-7B77-23A0-500223D6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23F89-11FB-B1F3-8AAA-8E2D5BBC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4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3C1B4-D92F-C48A-46E1-D0F4DE35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6CD8DC-C8B5-0803-4FA3-A033559C2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37591D-1475-1BF3-0709-1E1E08BA4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C14DEA-5FD4-A46F-0519-537C2C0F7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97D996-40BC-CED6-619B-E09F87CA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3D2BEC-5B48-6E5C-979E-82F5A390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351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4B74E-1ED3-9300-4383-D07AC972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25039-14EC-8C69-E5CC-FBF7F485D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4BE939-F263-E1C3-F671-372A503E4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F1F6B9-DAC9-A885-1FA0-365E675A2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F43A6-6600-CD95-97A4-B1ED86A726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82C326-1C22-6997-415A-8EBF40BE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1B9CC5-7346-845B-6153-66977141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2CFE9C-84E6-6FC1-DE9F-05CC4FC3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59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14DD8-9EDD-84DF-0225-F8A4E358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E6A0F9-DBD4-91BF-B09A-BCA4A3C0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671864-FD70-BE54-01CB-A8841C48C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7519EE-0E48-A9F0-2D9E-1A130661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8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642E07-C4E3-D0C6-06F3-C20455C2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268CD0-09EB-769C-AD18-B1FDACE3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68E2E4-9F31-E8B7-5CA4-42142838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74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1E47C-57B0-2ED4-E5B7-A4C5CFE0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FC4F5-DFB4-49EE-5916-21ED968C9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B16E44-1DFB-7148-B2CC-43F844E48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6048A1-4FE1-F415-B010-1A345869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947078-4400-43C4-78EB-7A275435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46A160-163A-C98A-C012-72031C57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26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D75B5-5E10-A942-4BFC-99B412B5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BD9FE7-F949-F7FC-3205-96D081676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EC40C2-AB4A-2EBC-4839-1D83A65AE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6AC3-C7B1-7CEA-E77C-15B930AC5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F40BA-29DE-72EF-93E5-1220FEC3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4029E1-FB07-5CDF-759B-4E8FA674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34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DE917F-5FC5-D4BD-4FE3-CD5B3B38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A6A883-9767-D974-53FD-457415E9A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51109-41CA-CD36-07E8-3F094A49C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7AC43-F8C1-4233-AA37-B710C0810DBC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F83415-5554-9F9E-A248-1FF863D72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9947C-2404-B1FA-1A30-36B53A5DF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FEE2C-40A5-4AC6-8F74-037778D21C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2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C02C0E-BC5E-B6B9-28C7-9FDA203BBB22}"/>
              </a:ext>
            </a:extLst>
          </p:cNvPr>
          <p:cNvSpPr txBox="1"/>
          <p:nvPr/>
        </p:nvSpPr>
        <p:spPr>
          <a:xfrm>
            <a:off x="41563" y="88009"/>
            <a:ext cx="311727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메이플스토리 해커톤</a:t>
            </a:r>
            <a:endParaRPr lang="ko-KR" altLang="en-US" sz="2500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A10CC78D-FFC8-E92F-3F54-1FA9844711D5}"/>
              </a:ext>
            </a:extLst>
          </p:cNvPr>
          <p:cNvSpPr txBox="1">
            <a:spLocks/>
          </p:cNvSpPr>
          <p:nvPr/>
        </p:nvSpPr>
        <p:spPr>
          <a:xfrm>
            <a:off x="8776853" y="62346"/>
            <a:ext cx="4059382" cy="1794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>
                <a:latin typeface="TypoGraphica" panose="02000500000000000000" pitchFamily="2" charset="0"/>
                <a:ea typeface="배달의민족 주아" panose="02020603020101020101" pitchFamily="18" charset="-127"/>
              </a:rPr>
              <a:t>Hackathon Team </a:t>
            </a:r>
          </a:p>
          <a:p>
            <a:r>
              <a:rPr lang="ko-KR" altLang="en-US" sz="2500" dirty="0">
                <a:latin typeface="TypoGraphica" panose="02000500000000000000" pitchFamily="2" charset="0"/>
                <a:ea typeface="배달의민족 주아" panose="02020603020101020101" pitchFamily="18" charset="-127"/>
              </a:rPr>
              <a:t>최인준</a:t>
            </a:r>
            <a:r>
              <a:rPr lang="en-US" altLang="ko-KR" sz="2500" dirty="0">
                <a:latin typeface="TypoGraphica" panose="02000500000000000000" pitchFamily="2" charset="0"/>
                <a:ea typeface="배달의민족 주아" panose="02020603020101020101" pitchFamily="18" charset="-127"/>
              </a:rPr>
              <a:t>,</a:t>
            </a:r>
            <a:r>
              <a:rPr lang="ko-KR" altLang="en-US" sz="2500" dirty="0">
                <a:latin typeface="TypoGraphica" panose="02000500000000000000" pitchFamily="2" charset="0"/>
                <a:ea typeface="배달의민족 주아" panose="02020603020101020101" pitchFamily="18" charset="-127"/>
              </a:rPr>
              <a:t>김성훈 최가인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748F2A-E0EE-6049-A3B2-2148BB8FF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6853" y="62346"/>
            <a:ext cx="4059382" cy="1794236"/>
          </a:xfrm>
        </p:spPr>
        <p:txBody>
          <a:bodyPr>
            <a:normAutofit/>
          </a:bodyPr>
          <a:lstStyle/>
          <a:p>
            <a:r>
              <a:rPr lang="en-US" altLang="ko-KR" sz="2490" dirty="0">
                <a:solidFill>
                  <a:schemeClr val="accent6">
                    <a:lumMod val="40000"/>
                    <a:lumOff val="60000"/>
                  </a:schemeClr>
                </a:solidFill>
                <a:latin typeface="TypoGraphica" panose="02000500000000000000" pitchFamily="2" charset="0"/>
                <a:ea typeface="배달의민족 주아" panose="02020603020101020101" pitchFamily="18" charset="-127"/>
              </a:rPr>
              <a:t>Hackathon Team </a:t>
            </a:r>
          </a:p>
          <a:p>
            <a:r>
              <a:rPr lang="ko-KR" altLang="en-US" sz="2490" dirty="0">
                <a:solidFill>
                  <a:schemeClr val="accent6">
                    <a:lumMod val="40000"/>
                    <a:lumOff val="60000"/>
                  </a:schemeClr>
                </a:solidFill>
                <a:latin typeface="TypoGraphica" panose="02000500000000000000" pitchFamily="2" charset="0"/>
                <a:ea typeface="배달의민족 주아" panose="02020603020101020101" pitchFamily="18" charset="-127"/>
              </a:rPr>
              <a:t>최인준</a:t>
            </a:r>
            <a:r>
              <a:rPr lang="en-US" altLang="ko-KR" sz="2490" dirty="0">
                <a:solidFill>
                  <a:schemeClr val="accent6">
                    <a:lumMod val="40000"/>
                    <a:lumOff val="60000"/>
                  </a:schemeClr>
                </a:solidFill>
                <a:latin typeface="TypoGraphica" panose="02000500000000000000" pitchFamily="2" charset="0"/>
                <a:ea typeface="배달의민족 주아" panose="02020603020101020101" pitchFamily="18" charset="-127"/>
              </a:rPr>
              <a:t>,</a:t>
            </a:r>
            <a:r>
              <a:rPr lang="ko-KR" altLang="en-US" sz="2490" dirty="0">
                <a:solidFill>
                  <a:schemeClr val="accent6">
                    <a:lumMod val="40000"/>
                    <a:lumOff val="60000"/>
                  </a:schemeClr>
                </a:solidFill>
                <a:latin typeface="TypoGraphica" panose="02000500000000000000" pitchFamily="2" charset="0"/>
                <a:ea typeface="배달의민족 주아" panose="02020603020101020101" pitchFamily="18" charset="-127"/>
              </a:rPr>
              <a:t>김성훈 최가인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121E0C-C882-A405-C822-D2BEB2D6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40" y="6151107"/>
            <a:ext cx="1236319" cy="6932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07E186-4B9D-59A5-993A-930081B24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573" y="6400800"/>
            <a:ext cx="2394207" cy="2873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57F81B-EF8C-604B-3602-C1F426119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6634" y="6037316"/>
            <a:ext cx="3227884" cy="100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91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531571-FB76-5659-6CFC-3954B57BF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02" y="1146235"/>
            <a:ext cx="10875396" cy="526852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97F73EB-F24D-D0E4-4F71-A18668C7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04" y="-13046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 스페이스 풍경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example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20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E14BBF9-32CA-CB6D-D60C-BB127FF7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01" y="165611"/>
            <a:ext cx="6368289" cy="737301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 스페이스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사진기사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npc</a:t>
            </a: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CCB94E-BB17-6C0F-767C-49960EB9FB72}"/>
              </a:ext>
            </a:extLst>
          </p:cNvPr>
          <p:cNvGrpSpPr/>
          <p:nvPr/>
        </p:nvGrpSpPr>
        <p:grpSpPr>
          <a:xfrm>
            <a:off x="514375" y="1032918"/>
            <a:ext cx="7086839" cy="2396082"/>
            <a:chOff x="514375" y="1032918"/>
            <a:chExt cx="7086839" cy="23960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0505293-1BD5-AD18-E240-18400AB3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75" y="1837380"/>
              <a:ext cx="954973" cy="156268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C45F6A8-5F99-A686-32F6-62A5D45EC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4865" y="1837381"/>
              <a:ext cx="954972" cy="156268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B0A3955-9F86-F99C-326D-31252F8B8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5353" y="1837379"/>
              <a:ext cx="1123498" cy="159162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C3EBDEF-7B04-A290-5D3E-4B96D6288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1466" y="1837379"/>
              <a:ext cx="954972" cy="156268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9350206-435F-FD7C-A2FB-A13B945C3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053" y="1837379"/>
              <a:ext cx="2122161" cy="1591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말풍선: 모서리가 둥근 사각형 11">
              <a:extLst>
                <a:ext uri="{FF2B5EF4-FFF2-40B4-BE49-F238E27FC236}">
                  <a16:creationId xmlns:a16="http://schemas.microsoft.com/office/drawing/2014/main" id="{51A0C65C-8893-1D25-0883-1143524C03B9}"/>
                </a:ext>
              </a:extLst>
            </p:cNvPr>
            <p:cNvSpPr/>
            <p:nvPr/>
          </p:nvSpPr>
          <p:spPr>
            <a:xfrm>
              <a:off x="514375" y="1032918"/>
              <a:ext cx="954973" cy="544452"/>
            </a:xfrm>
            <a:prstGeom prst="wedgeRoundRectCallout">
              <a:avLst>
                <a:gd name="adj1" fmla="val 762"/>
                <a:gd name="adj2" fmla="val 86065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사진 찍어드릴까요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?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E15F358F-0E90-B42C-1D1B-E32F0951240E}"/>
                </a:ext>
              </a:extLst>
            </p:cNvPr>
            <p:cNvSpPr/>
            <p:nvPr/>
          </p:nvSpPr>
          <p:spPr>
            <a:xfrm>
              <a:off x="1655163" y="1032918"/>
              <a:ext cx="1034375" cy="544452"/>
            </a:xfrm>
            <a:prstGeom prst="wedgeRoundRectCallout">
              <a:avLst>
                <a:gd name="adj1" fmla="val 762"/>
                <a:gd name="adj2" fmla="val 86065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잘 나오게 찍어드릴게요</a:t>
              </a:r>
            </a:p>
          </p:txBody>
        </p:sp>
        <p:sp>
          <p:nvSpPr>
            <p:cNvPr id="14" name="말풍선: 모서리가 둥근 사각형 13">
              <a:extLst>
                <a:ext uri="{FF2B5EF4-FFF2-40B4-BE49-F238E27FC236}">
                  <a16:creationId xmlns:a16="http://schemas.microsoft.com/office/drawing/2014/main" id="{FCC460C7-6D8F-43F6-089B-834FDE994E02}"/>
                </a:ext>
              </a:extLst>
            </p:cNvPr>
            <p:cNvSpPr/>
            <p:nvPr/>
          </p:nvSpPr>
          <p:spPr>
            <a:xfrm>
              <a:off x="2998015" y="1032918"/>
              <a:ext cx="954973" cy="544452"/>
            </a:xfrm>
            <a:prstGeom prst="wedgeRoundRectCallout">
              <a:avLst>
                <a:gd name="adj1" fmla="val 762"/>
                <a:gd name="adj2" fmla="val 86065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자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~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사진 찍습니다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!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5" name="말풍선: 모서리가 둥근 사각형 14">
              <a:extLst>
                <a:ext uri="{FF2B5EF4-FFF2-40B4-BE49-F238E27FC236}">
                  <a16:creationId xmlns:a16="http://schemas.microsoft.com/office/drawing/2014/main" id="{3D5D1BBD-B866-3673-4562-A77DF80E038C}"/>
                </a:ext>
              </a:extLst>
            </p:cNvPr>
            <p:cNvSpPr/>
            <p:nvPr/>
          </p:nvSpPr>
          <p:spPr>
            <a:xfrm>
              <a:off x="4261466" y="1032918"/>
              <a:ext cx="954973" cy="544452"/>
            </a:xfrm>
            <a:prstGeom prst="wedgeRoundRectCallout">
              <a:avLst>
                <a:gd name="adj1" fmla="val 762"/>
                <a:gd name="adj2" fmla="val 86065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사진이 잘 나왔네요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!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0179E96-8874-0A3C-7F7F-64BD15413244}"/>
              </a:ext>
            </a:extLst>
          </p:cNvPr>
          <p:cNvSpPr txBox="1"/>
          <p:nvPr/>
        </p:nvSpPr>
        <p:spPr>
          <a:xfrm>
            <a:off x="7863829" y="2125357"/>
            <a:ext cx="3716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찍는 모션 종료 후 메이플스토리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screenshot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파일에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.png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스크린샷 파일 생성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1FBB399-186E-2B08-8DE8-8E1B8DE59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0133" y="3716981"/>
            <a:ext cx="4829665" cy="28135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80086F9-48FF-65B2-CA69-E97CF3EA3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" y="3689009"/>
            <a:ext cx="4782983" cy="2813507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9BB410B-2264-DA1E-86FF-F9BD51933F37}"/>
              </a:ext>
            </a:extLst>
          </p:cNvPr>
          <p:cNvSpPr/>
          <p:nvPr/>
        </p:nvSpPr>
        <p:spPr>
          <a:xfrm>
            <a:off x="5594274" y="4236952"/>
            <a:ext cx="830638" cy="27920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8AF0E3-027F-DC72-8BB2-8D4ADC6BE32A}"/>
              </a:ext>
            </a:extLst>
          </p:cNvPr>
          <p:cNvSpPr txBox="1"/>
          <p:nvPr/>
        </p:nvSpPr>
        <p:spPr>
          <a:xfrm>
            <a:off x="5427649" y="4891342"/>
            <a:ext cx="1225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스크린샷 파일 생성시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인게임내에 자리하고 있는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제거</a:t>
            </a:r>
          </a:p>
        </p:txBody>
      </p:sp>
    </p:spTree>
    <p:extLst>
      <p:ext uri="{BB962C8B-B14F-4D97-AF65-F5344CB8AC3E}">
        <p14:creationId xmlns:p14="http://schemas.microsoft.com/office/powerpoint/2010/main" val="81086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011EA0-06E3-B661-1629-E28D051C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00" y="141760"/>
            <a:ext cx="10515600" cy="754709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 스페이스 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놀이공원 테마파크 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npc</a:t>
            </a: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내에 숨겨진 히든 이벤트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npc(</a:t>
            </a:r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</a:t>
            </a:r>
            <a:r>
              <a:rPr lang="en-US" altLang="ko-KR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endParaRPr lang="ko-KR" altLang="en-US" sz="3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8E0136-C33C-1346-9AF6-60C9F041C88A}"/>
              </a:ext>
            </a:extLst>
          </p:cNvPr>
          <p:cNvSpPr txBox="1"/>
          <p:nvPr/>
        </p:nvSpPr>
        <p:spPr>
          <a:xfrm>
            <a:off x="1964173" y="4855661"/>
            <a:ext cx="7964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전체 서버 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시간동안 제한된 횟수 랜덤으로 포토스페이스 놀이공원 테마파크 내 생성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컨텐츠의 보상과 차별된 마이홈 가구관련 유니크 보상 획득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메이플스토리 월드내의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npc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들에 대해서 유저들이 그저 지나치거나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단순히 관상용으로 쓰이는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npc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들의 고정관념적인 단점을 보완하여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npc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 내 숨겨진 히든 이벤트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npc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히든 이벤트 캐치 목적 달성을 위한 유저 유입 가능성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023A121-8C95-67FF-F421-C0946D4CEDA6}"/>
              </a:ext>
            </a:extLst>
          </p:cNvPr>
          <p:cNvGrpSpPr/>
          <p:nvPr/>
        </p:nvGrpSpPr>
        <p:grpSpPr>
          <a:xfrm>
            <a:off x="1643193" y="1320270"/>
            <a:ext cx="8905613" cy="3184395"/>
            <a:chOff x="1643193" y="1320270"/>
            <a:chExt cx="8905613" cy="318439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91B5889-668B-EE67-79B7-7E39404D5720}"/>
                </a:ext>
              </a:extLst>
            </p:cNvPr>
            <p:cNvGrpSpPr/>
            <p:nvPr/>
          </p:nvGrpSpPr>
          <p:grpSpPr>
            <a:xfrm>
              <a:off x="1643193" y="1995341"/>
              <a:ext cx="8905613" cy="2509324"/>
              <a:chOff x="961216" y="2604306"/>
              <a:chExt cx="8905613" cy="250932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B6C4C71-C7B1-AF52-51ED-0E27996DE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11923" y="3366306"/>
                <a:ext cx="1104900" cy="167640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16F9FC6-FD25-D003-8662-761FB0AAF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9729" y="2604306"/>
                <a:ext cx="1219200" cy="243840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834DF34-3140-3BEA-7855-4FD59D7AE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18929" y="2637130"/>
                <a:ext cx="2247900" cy="247650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F20C9A3D-0D8A-A4D1-E51D-D08B21245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1216" y="3076486"/>
                <a:ext cx="1441895" cy="196622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BC0348A-5588-A3B1-E7DA-9B1385CA7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86017" y="2909106"/>
                <a:ext cx="1143000" cy="2133600"/>
              </a:xfrm>
              <a:prstGeom prst="rect">
                <a:avLst/>
              </a:prstGeom>
            </p:spPr>
          </p:pic>
        </p:grpSp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901EDA0C-B3AE-BAA1-0B80-76B6C105D8F1}"/>
                </a:ext>
              </a:extLst>
            </p:cNvPr>
            <p:cNvSpPr/>
            <p:nvPr/>
          </p:nvSpPr>
          <p:spPr>
            <a:xfrm>
              <a:off x="2569644" y="2101206"/>
              <a:ext cx="954973" cy="544452"/>
            </a:xfrm>
            <a:prstGeom prst="wedgeRoundRectCallout">
              <a:avLst>
                <a:gd name="adj1" fmla="val 762"/>
                <a:gd name="adj2" fmla="val 102732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꾸으으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..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말풍선: 모서리가 둥근 사각형 17">
              <a:extLst>
                <a:ext uri="{FF2B5EF4-FFF2-40B4-BE49-F238E27FC236}">
                  <a16:creationId xmlns:a16="http://schemas.microsoft.com/office/drawing/2014/main" id="{F24756F7-0036-6A76-D94F-EF583B6A20E5}"/>
                </a:ext>
              </a:extLst>
            </p:cNvPr>
            <p:cNvSpPr/>
            <p:nvPr/>
          </p:nvSpPr>
          <p:spPr>
            <a:xfrm>
              <a:off x="4287548" y="1723115"/>
              <a:ext cx="1034375" cy="544452"/>
            </a:xfrm>
            <a:prstGeom prst="wedgeRoundRectCallout">
              <a:avLst>
                <a:gd name="adj1" fmla="val 762"/>
                <a:gd name="adj2" fmla="val 86065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누가 나를    건드리는거야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!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1518539C-01BC-7E5D-3849-FF38065B1131}"/>
                </a:ext>
              </a:extLst>
            </p:cNvPr>
            <p:cNvSpPr/>
            <p:nvPr/>
          </p:nvSpPr>
          <p:spPr>
            <a:xfrm>
              <a:off x="5724328" y="2028165"/>
              <a:ext cx="954973" cy="544452"/>
            </a:xfrm>
            <a:prstGeom prst="wedgeRoundRectCallout">
              <a:avLst>
                <a:gd name="adj1" fmla="val 762"/>
                <a:gd name="adj2" fmla="val 86065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크으으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..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DE406B48-9DA8-935B-60C2-4833FD2FF93C}"/>
                </a:ext>
              </a:extLst>
            </p:cNvPr>
            <p:cNvSpPr/>
            <p:nvPr/>
          </p:nvSpPr>
          <p:spPr>
            <a:xfrm>
              <a:off x="7451396" y="1320270"/>
              <a:ext cx="954973" cy="544452"/>
            </a:xfrm>
            <a:prstGeom prst="wedgeRoundRectCallout">
              <a:avLst>
                <a:gd name="adj1" fmla="val 762"/>
                <a:gd name="adj2" fmla="val 86065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크응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!</a:t>
              </a:r>
            </a:p>
            <a:p>
              <a:pPr algn="ctr"/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분노모드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1" name="말풍선: 모서리가 둥근 사각형 20">
              <a:extLst>
                <a:ext uri="{FF2B5EF4-FFF2-40B4-BE49-F238E27FC236}">
                  <a16:creationId xmlns:a16="http://schemas.microsoft.com/office/drawing/2014/main" id="{A9BDC987-354D-0661-8D83-59D6D10F0E92}"/>
                </a:ext>
              </a:extLst>
            </p:cNvPr>
            <p:cNvSpPr/>
            <p:nvPr/>
          </p:nvSpPr>
          <p:spPr>
            <a:xfrm>
              <a:off x="9580869" y="1320270"/>
              <a:ext cx="954973" cy="544452"/>
            </a:xfrm>
            <a:prstGeom prst="wedgeRoundRectCallout">
              <a:avLst>
                <a:gd name="adj1" fmla="val 762"/>
                <a:gd name="adj2" fmla="val 86065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처치 모션</a:t>
              </a: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041E1AD9-7644-6644-B17F-61BF96EC1DEE}"/>
                </a:ext>
              </a:extLst>
            </p:cNvPr>
            <p:cNvSpPr/>
            <p:nvPr/>
          </p:nvSpPr>
          <p:spPr>
            <a:xfrm>
              <a:off x="3158207" y="3352219"/>
              <a:ext cx="383548" cy="202424"/>
            </a:xfrm>
            <a:prstGeom prst="rightArrow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EEA812-169A-72CA-FF36-72478EFDAD30}"/>
                </a:ext>
              </a:extLst>
            </p:cNvPr>
            <p:cNvSpPr txBox="1"/>
            <p:nvPr/>
          </p:nvSpPr>
          <p:spPr>
            <a:xfrm>
              <a:off x="2994222" y="3583167"/>
              <a:ext cx="76463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npc </a:t>
              </a:r>
            </a:p>
            <a:p>
              <a:r>
                <a:rPr lang="ko-KR" altLang="en-US" sz="10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클릭시 변신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204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A09FF14-0B69-03FC-A5F0-5CB22D1A1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679" y="1558836"/>
            <a:ext cx="1143000" cy="10668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99B67C0-D3A6-6842-40BE-822E7D968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00" y="141760"/>
            <a:ext cx="10515600" cy="754709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추억의 메이플 보스 잡기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2D3395-C995-A47B-8D72-23FD8264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13" y="1108053"/>
            <a:ext cx="2467981" cy="1850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033F60-D31C-20DE-CEF5-B8130F9E1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756" y="1161507"/>
            <a:ext cx="2481943" cy="18614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9EA87A-F65F-42FE-C8F9-5EE70AA52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699" y="1161507"/>
            <a:ext cx="2481943" cy="18614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3E46A6-364F-70CC-C8A4-8A148F85D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763" y="3344299"/>
            <a:ext cx="2757990" cy="2068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72D92C-60C1-919E-4A82-DCC60DEAB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135" y="3344300"/>
            <a:ext cx="3048000" cy="228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D4D2C-49CB-E6C1-CFBB-7D76716E3D7D}"/>
              </a:ext>
            </a:extLst>
          </p:cNvPr>
          <p:cNvSpPr txBox="1"/>
          <p:nvPr/>
        </p:nvSpPr>
        <p:spPr>
          <a:xfrm>
            <a:off x="1834268" y="5888794"/>
            <a:ext cx="8523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레벨업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스킬 관련 업그레이드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이피아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npc)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유저의 역량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피지컬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요구하는 보스 패턴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처치 보상으로 마이홈 하우징 가구 관련 보상 획득가능</a:t>
            </a:r>
          </a:p>
        </p:txBody>
      </p:sp>
    </p:spTree>
    <p:extLst>
      <p:ext uri="{BB962C8B-B14F-4D97-AF65-F5344CB8AC3E}">
        <p14:creationId xmlns:p14="http://schemas.microsoft.com/office/powerpoint/2010/main" val="214303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4311C-5D4B-7C0E-3578-06C18F160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DC5E69-218A-9A21-DCF5-395F6C135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↳ </a:t>
            </a:r>
            <a:r>
              <a:rPr lang="ko-KR" altLang="en-US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월드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↳ </a:t>
            </a:r>
            <a:r>
              <a:rPr lang="ko-KR" alt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서브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룸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       ↳ </a:t>
            </a:r>
            <a:r>
              <a:rPr lang="en-US" altLang="ko-KR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NPC</a:t>
            </a:r>
            <a:r>
              <a:rPr lang="en-US" altLang="ko-KR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ypoGraphica" panose="02000500000000000000" pitchFamily="2" charset="0"/>
              </a:rPr>
              <a:t> </a:t>
            </a:r>
            <a:r>
              <a:rPr lang="en-US" altLang="ko-KR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탈리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슈피겔만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이피아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           ↳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하우징 마이룸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가구 커스터마이즈</a:t>
            </a:r>
            <a:r>
              <a:rPr lang="en-US" altLang="ko-KR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메이플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       ↳ </a:t>
            </a:r>
            <a:r>
              <a:rPr lang="ko-KR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 스페이스전용 이동 포탈</a:t>
            </a:r>
            <a:endParaRPr lang="en-US" altLang="ko-KR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    ↳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 스페이스 시스템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       ↳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 스페이스 내 히든 이벤트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NPC</a:t>
            </a:r>
          </a:p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       ↳ </a:t>
            </a:r>
            <a:r>
              <a:rPr lang="ko-KR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사진기사 </a:t>
            </a:r>
            <a:r>
              <a:rPr lang="en-US" altLang="ko-KR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NPC</a:t>
            </a:r>
            <a:r>
              <a:rPr lang="ko-KR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스크린샷 기능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75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EA1D612-FEBB-535E-769F-3CF47035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C134939-C839-1785-CD9B-1A8A3FF2C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↳ </a:t>
            </a:r>
            <a:r>
              <a:rPr lang="ko-KR" altLang="en-US" b="0" i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월드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↳ </a:t>
            </a:r>
            <a:r>
              <a:rPr lang="ko-KR" altLang="en-US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추억의 메이플 보스 잡기</a:t>
            </a: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       ↳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머쉬맘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스텀피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마뇽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그리핀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골렘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마왕 발록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           ↳ </a:t>
            </a:r>
            <a:r>
              <a:rPr lang="ko-KR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하우징 가구 획득을 위한 재화 획득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       ↳ </a:t>
            </a:r>
            <a:r>
              <a:rPr lang="ko-KR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패턴</a:t>
            </a:r>
            <a:r>
              <a:rPr lang="en-US" altLang="ko-KR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</a:t>
            </a:r>
            <a:endParaRPr lang="en-US" altLang="ko-KR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se-nanumsquare"/>
              </a:rPr>
              <a:t>    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 ↳ </a:t>
            </a:r>
            <a:r>
              <a:rPr lang="ko-KR" alt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서브룸</a:t>
            </a:r>
            <a:endParaRPr lang="en-US" altLang="ko-KR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se-nanumsquare"/>
              </a:rPr>
              <a:t>           ↳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이피아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npc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스킬상점</a:t>
            </a:r>
            <a:endParaRPr lang="en-US" altLang="ko-KR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557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973D23-D34B-EC34-74FD-067D08BE8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645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045EE38-3283-E56C-F000-D27ADAAD9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212F3442-867F-3679-EF38-F4C15160CCDC}"/>
              </a:ext>
            </a:extLst>
          </p:cNvPr>
          <p:cNvSpPr/>
          <p:nvPr/>
        </p:nvSpPr>
        <p:spPr>
          <a:xfrm>
            <a:off x="4774425" y="642174"/>
            <a:ext cx="1800879" cy="109588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서브룸 입장 포탈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B2DD959-72C6-6F90-E097-4CB8FDB51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3" y="847344"/>
            <a:ext cx="1584493" cy="685545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메인 월드</a:t>
            </a:r>
          </a:p>
        </p:txBody>
      </p:sp>
    </p:spTree>
    <p:extLst>
      <p:ext uri="{BB962C8B-B14F-4D97-AF65-F5344CB8AC3E}">
        <p14:creationId xmlns:p14="http://schemas.microsoft.com/office/powerpoint/2010/main" val="220163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C28209-3324-29DA-C34F-9EEE73461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189" y="870613"/>
            <a:ext cx="10469621" cy="5763104"/>
          </a:xfr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A26DF27D-2477-E744-2D16-61DED3F61370}"/>
              </a:ext>
            </a:extLst>
          </p:cNvPr>
          <p:cNvSpPr/>
          <p:nvPr/>
        </p:nvSpPr>
        <p:spPr>
          <a:xfrm>
            <a:off x="10498678" y="3566861"/>
            <a:ext cx="261756" cy="527334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3CC5B-947F-17BC-A840-C5CB84FD76BF}"/>
              </a:ext>
            </a:extLst>
          </p:cNvPr>
          <p:cNvSpPr txBox="1"/>
          <p:nvPr/>
        </p:nvSpPr>
        <p:spPr>
          <a:xfrm>
            <a:off x="9868719" y="3178374"/>
            <a:ext cx="15216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 스페이스 포탈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33A68B5-0107-1549-ECAE-B39B18620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05" y="-13046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서브룸</a:t>
            </a:r>
          </a:p>
        </p:txBody>
      </p:sp>
    </p:spTree>
    <p:extLst>
      <p:ext uri="{BB962C8B-B14F-4D97-AF65-F5344CB8AC3E}">
        <p14:creationId xmlns:p14="http://schemas.microsoft.com/office/powerpoint/2010/main" val="297311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EF4403-8530-C4BF-93E1-528E6FC00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252" y="806523"/>
            <a:ext cx="10155496" cy="5936130"/>
          </a:xfr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4CAC1BB-F516-741A-200E-22A1355E9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05" y="-13046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탈리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npc 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마이홈 이용방법</a:t>
            </a:r>
          </a:p>
        </p:txBody>
      </p:sp>
    </p:spTree>
    <p:extLst>
      <p:ext uri="{BB962C8B-B14F-4D97-AF65-F5344CB8AC3E}">
        <p14:creationId xmlns:p14="http://schemas.microsoft.com/office/powerpoint/2010/main" val="2904831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B9C30A-BA4A-29F6-39A6-E14FEFE628F9}"/>
              </a:ext>
            </a:extLst>
          </p:cNvPr>
          <p:cNvGrpSpPr/>
          <p:nvPr/>
        </p:nvGrpSpPr>
        <p:grpSpPr>
          <a:xfrm>
            <a:off x="1452288" y="895950"/>
            <a:ext cx="9287423" cy="5066099"/>
            <a:chOff x="697724" y="1125297"/>
            <a:chExt cx="9800716" cy="54874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E05D73-3D5B-C65E-304D-FB14DB2C9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724" y="1125297"/>
              <a:ext cx="4913194" cy="27432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E009376-5017-2D15-6787-0390EE3F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918" y="1125297"/>
              <a:ext cx="4887522" cy="2743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CCB7737-BBB0-738D-36B3-90D45A67F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724" y="3868497"/>
              <a:ext cx="4900358" cy="27442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F640211-BCFA-5C70-A457-E0682C4CE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8082" y="3868997"/>
              <a:ext cx="4900358" cy="2743200"/>
            </a:xfrm>
            <a:prstGeom prst="rect">
              <a:avLst/>
            </a:prstGeom>
          </p:spPr>
        </p:pic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485FE496-B981-6349-8D69-B574E9EA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05" y="-13046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하우징 마이룸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슈피겔만 가구상점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FD7206-C3E7-446D-4B43-0E715D7847E9}"/>
              </a:ext>
            </a:extLst>
          </p:cNvPr>
          <p:cNvSpPr txBox="1"/>
          <p:nvPr/>
        </p:nvSpPr>
        <p:spPr>
          <a:xfrm>
            <a:off x="2310204" y="6093213"/>
            <a:ext cx="7595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메이플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버전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마이룸 컨텐츠를 포토 스페이스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보스 컨텐츠와 연동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 스페이스에서 입을 원하는 코디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아무거나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슈피겔만에게 대여하는 시스템</a:t>
            </a:r>
          </a:p>
        </p:txBody>
      </p:sp>
    </p:spTree>
    <p:extLst>
      <p:ext uri="{BB962C8B-B14F-4D97-AF65-F5344CB8AC3E}">
        <p14:creationId xmlns:p14="http://schemas.microsoft.com/office/powerpoint/2010/main" val="385497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42E27-39AA-4017-B91B-22BFFCA15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05" y="-13046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 스페이스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C3FA352-A406-ED1F-7440-39DC64A8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115" y="988006"/>
            <a:ext cx="10605769" cy="5503535"/>
          </a:xfrm>
        </p:spPr>
      </p:pic>
    </p:spTree>
    <p:extLst>
      <p:ext uri="{BB962C8B-B14F-4D97-AF65-F5344CB8AC3E}">
        <p14:creationId xmlns:p14="http://schemas.microsoft.com/office/powerpoint/2010/main" val="163788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339</Words>
  <Application>Microsoft Office PowerPoint</Application>
  <PresentationFormat>와이드스크린</PresentationFormat>
  <Paragraphs>54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se-nanumsquare</vt:lpstr>
      <vt:lpstr>맑은 고딕</vt:lpstr>
      <vt:lpstr>배달의민족 주아</vt:lpstr>
      <vt:lpstr>배달의민족 한나는 열한살</vt:lpstr>
      <vt:lpstr>Arial</vt:lpstr>
      <vt:lpstr>Calibri Light</vt:lpstr>
      <vt:lpstr>TypoGraphica</vt:lpstr>
      <vt:lpstr>Office 테마</vt:lpstr>
      <vt:lpstr>PowerPoint 프레젠테이션</vt:lpstr>
      <vt:lpstr>목차</vt:lpstr>
      <vt:lpstr>목차</vt:lpstr>
      <vt:lpstr>PowerPoint 프레젠테이션</vt:lpstr>
      <vt:lpstr>메인 월드</vt:lpstr>
      <vt:lpstr>서브룸</vt:lpstr>
      <vt:lpstr>탈리 npc 마이홈 이용방법</vt:lpstr>
      <vt:lpstr>하우징 마이룸 &amp; 슈피겔만 가구상점</vt:lpstr>
      <vt:lpstr>포토 스페이스</vt:lpstr>
      <vt:lpstr>포토 스페이스 풍경 &gt; example</vt:lpstr>
      <vt:lpstr>포토 스페이스 - 사진기사 npc</vt:lpstr>
      <vt:lpstr>포토 스페이스 - 놀이공원 테마파크 npc내에 숨겨진 히든 이벤트npc(보스) </vt:lpstr>
      <vt:lpstr>추억의 메이플 보스 잡기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메이플</dc:title>
  <dc:creator>최 가인</dc:creator>
  <cp:lastModifiedBy>최 가인</cp:lastModifiedBy>
  <cp:revision>2</cp:revision>
  <dcterms:created xsi:type="dcterms:W3CDTF">2022-10-03T08:44:17Z</dcterms:created>
  <dcterms:modified xsi:type="dcterms:W3CDTF">2022-10-03T11:12:00Z</dcterms:modified>
</cp:coreProperties>
</file>